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2"/>
  </p:sldMasterIdLst>
  <p:notesMasterIdLst>
    <p:notesMasterId r:id="rId10"/>
  </p:notesMasterIdLst>
  <p:sldIdLst>
    <p:sldId id="256" r:id="rId3"/>
    <p:sldId id="336" r:id="rId4"/>
    <p:sldId id="344" r:id="rId5"/>
    <p:sldId id="349" r:id="rId6"/>
    <p:sldId id="348" r:id="rId7"/>
    <p:sldId id="346" r:id="rId8"/>
    <p:sldId id="35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CA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5" autoAdjust="0"/>
    <p:restoredTop sz="81818" autoAdjust="0"/>
  </p:normalViewPr>
  <p:slideViewPr>
    <p:cSldViewPr showGuides="1">
      <p:cViewPr>
        <p:scale>
          <a:sx n="75" d="100"/>
          <a:sy n="75" d="100"/>
        </p:scale>
        <p:origin x="-990" y="-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25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A0A01-C818-4501-A4A1-72FB312984E3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46D10-78BC-4D36-8565-3E1E155E5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4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cyclical shapes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(Difficult)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Some shape effects on this slide are created with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commands. To access this command, you must add it to the Quick Access Toolbar, located above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tab.  To customize the Quick Access Toolbar,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arrow next to the Quick Access Toolbar,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Toolbar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commands from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list of commands,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first shape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(second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pie.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oval and the pie.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Drag the yellow diamond adjustment handles to create a half-circle shape, with the rounded edge facing the top of the slide.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second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the second oval to the center of the first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pie and the second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pie, and then select the second oval.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Selected 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left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second and third curved freeform shapes,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the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both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first freeform shape, and then the duplicate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an oval.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until there is a total of three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for each of the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 oval and then press DELETE to delete the oval. Repeat the process for each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top, left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bottom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236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right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74%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freeform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Relaxed Moderately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two stops appear in the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1, Lighter 35%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(third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final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White, Background 1, Darker 15%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4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49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cyclical shapes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(Difficult)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Some shape effects on this slide are created with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commands. To access this command, you must add it to the Quick Access Toolbar, located above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tab.  To customize the Quick Access Toolbar,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arrow next to the Quick Access Toolbar,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Toolbar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commands from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list of commands,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first shape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(second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pie.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oval and the pie.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Drag the yellow diamond adjustment handles to create a half-circle shape, with the rounded edge facing the top of the slide.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second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the second oval to the center of the first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pie and the second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pie, and then select the second oval.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Selected 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left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second and third curved freeform shapes,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the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both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first freeform shape, and then the duplicate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an oval.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until there is a total of three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for each of the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 oval and then press DELETE to delete the oval. Repeat the process for each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top, left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bottom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236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right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74%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freeform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Relaxed Moderately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two stops appear in the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1, Lighter 35%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(third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final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White, Background 1, Darker 15%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3" descr="Image result for mobile phone ico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27308" y="692696"/>
            <a:ext cx="7119388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3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Gymkhana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55A1-19F3-41E8-AAA7-1A90409AFE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7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9000">
              <a:schemeClr val="tx1">
                <a:lumMod val="65000"/>
                <a:lumOff val="35000"/>
              </a:schemeClr>
            </a:gs>
            <a:gs pos="62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Gymkhana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355A1-19F3-41E8-AAA7-1A90409AFE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62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Curlz MT" panose="04040404050702020202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pn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9000">
              <a:schemeClr val="tx1">
                <a:lumMod val="65000"/>
                <a:lumOff val="35000"/>
              </a:schemeClr>
            </a:gs>
            <a:gs pos="62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2818" y="4653136"/>
            <a:ext cx="6106159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Ficha2</a:t>
            </a:r>
          </a:p>
          <a:p>
            <a:pPr algn="ctr"/>
            <a:r>
              <a:rPr lang="es-ES_tradnl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De la idea a la ejecución</a:t>
            </a:r>
            <a:endParaRPr lang="es-ES_tradnl" sz="4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6" name="Picture 2" descr="C:\Users\usuario\Desktop\Proyecto\Ficha2\src\assets\imgs\logoF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258" y="438173"/>
            <a:ext cx="3833615" cy="38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0973" y="476672"/>
            <a:ext cx="6036076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</a:t>
            </a:r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CC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</a:t>
            </a:r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</a:t>
            </a:r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CAAF6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</a:t>
            </a:r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lumMod val="9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</a:t>
            </a:r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CC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</a:t>
            </a:r>
          </a:p>
          <a:p>
            <a:pPr algn="ctr"/>
            <a:r>
              <a:rPr lang="es-ES_tradnl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4 personas en 4 minutos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7814" y="3132336"/>
            <a:ext cx="684076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El concepto y su diseño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Lo reutilizado del curso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Lo evolucionado por nosotros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La demo en producción</a:t>
            </a:r>
          </a:p>
        </p:txBody>
      </p:sp>
    </p:spTree>
    <p:extLst>
      <p:ext uri="{BB962C8B-B14F-4D97-AF65-F5344CB8AC3E}">
        <p14:creationId xmlns:p14="http://schemas.microsoft.com/office/powerpoint/2010/main" val="9619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95536" y="116632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Curlz MT" panose="04040404050702020202" pitchFamily="82" charset="0"/>
              </a:defRPr>
            </a:lvl1pPr>
          </a:lstStyle>
          <a:p>
            <a:r>
              <a:rPr lang="es-ES" dirty="0" smtClean="0"/>
              <a:t>De la idea, al concepto y el diseño UX</a:t>
            </a:r>
            <a:endParaRPr lang="es-ES" dirty="0"/>
          </a:p>
        </p:txBody>
      </p:sp>
      <p:pic>
        <p:nvPicPr>
          <p:cNvPr id="2051" name="Picture 3" descr="C:\Users\usuario\Desktop\Proyecto\Ficha2\concepto\ideas\Diagramas Casos Uso y Activida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394" y="1257562"/>
            <a:ext cx="3569128" cy="26768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672" y="2407816"/>
            <a:ext cx="3823412" cy="280831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38848" y="3234680"/>
            <a:ext cx="4696388" cy="3163676"/>
          </a:xfrm>
          <a:prstGeom prst="roundRect">
            <a:avLst>
              <a:gd name="adj" fmla="val 2148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910024" y="990876"/>
            <a:ext cx="3384376" cy="4320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1. </a:t>
            </a:r>
            <a:r>
              <a:rPr lang="es-ES" b="1" dirty="0" err="1" smtClean="0">
                <a:solidFill>
                  <a:schemeClr val="bg1"/>
                </a:solidFill>
              </a:rPr>
              <a:t>Brain</a:t>
            </a:r>
            <a:r>
              <a:rPr lang="es-ES" b="1" dirty="0" smtClean="0">
                <a:solidFill>
                  <a:schemeClr val="bg1"/>
                </a:solidFill>
              </a:rPr>
              <a:t> </a:t>
            </a:r>
            <a:r>
              <a:rPr lang="es-ES" b="1" dirty="0" err="1" smtClean="0">
                <a:solidFill>
                  <a:schemeClr val="bg1"/>
                </a:solidFill>
              </a:rPr>
              <a:t>storming</a:t>
            </a:r>
            <a:r>
              <a:rPr lang="es-ES" b="1" dirty="0" smtClean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chemeClr val="bg1"/>
                </a:solidFill>
              </a:rPr>
              <a:t>– </a:t>
            </a:r>
            <a:r>
              <a:rPr lang="es-ES" b="1" dirty="0" smtClean="0">
                <a:solidFill>
                  <a:schemeClr val="bg1"/>
                </a:solidFill>
              </a:rPr>
              <a:t>La idea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175956" y="2000424"/>
            <a:ext cx="3816424" cy="4320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2. Funcionalidad </a:t>
            </a:r>
            <a:r>
              <a:rPr lang="en-GB" b="1" dirty="0" smtClean="0">
                <a:solidFill>
                  <a:schemeClr val="bg1"/>
                </a:solidFill>
              </a:rPr>
              <a:t>– </a:t>
            </a:r>
            <a:r>
              <a:rPr lang="es-ES" b="1" dirty="0" smtClean="0">
                <a:solidFill>
                  <a:schemeClr val="bg1"/>
                </a:solidFill>
              </a:rPr>
              <a:t>Los casos de uso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84168" y="2852936"/>
            <a:ext cx="2880320" cy="4320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3. Desarrollo </a:t>
            </a:r>
            <a:r>
              <a:rPr lang="en-GB" b="1" dirty="0" smtClean="0">
                <a:solidFill>
                  <a:schemeClr val="bg1"/>
                </a:solidFill>
              </a:rPr>
              <a:t>– </a:t>
            </a:r>
            <a:r>
              <a:rPr lang="es-ES" b="1" dirty="0" smtClean="0">
                <a:solidFill>
                  <a:schemeClr val="bg1"/>
                </a:solidFill>
              </a:rPr>
              <a:t>Vistas UI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2 Flecha curvada hacia la derecha"/>
          <p:cNvSpPr/>
          <p:nvPr/>
        </p:nvSpPr>
        <p:spPr>
          <a:xfrm rot="18245476">
            <a:off x="755576" y="3811972"/>
            <a:ext cx="720080" cy="1404156"/>
          </a:xfrm>
          <a:prstGeom prst="curved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17 Flecha curvada hacia la derecha"/>
          <p:cNvSpPr/>
          <p:nvPr/>
        </p:nvSpPr>
        <p:spPr>
          <a:xfrm rot="18245476">
            <a:off x="3064127" y="5232007"/>
            <a:ext cx="720080" cy="1404156"/>
          </a:xfrm>
          <a:prstGeom prst="curved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16632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Curlz MT" panose="04040404050702020202" pitchFamily="82" charset="0"/>
              </a:rPr>
              <a:t>Usando lo que hemos aprendido</a:t>
            </a:r>
            <a:endParaRPr lang="es-ES" sz="2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28184" y="1502612"/>
            <a:ext cx="2600672" cy="48787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948264" y="1245051"/>
            <a:ext cx="1224136" cy="4680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Ficha2</a:t>
            </a:r>
            <a:endParaRPr lang="es-ES" sz="2400" dirty="0"/>
          </a:p>
        </p:txBody>
      </p:sp>
      <p:sp>
        <p:nvSpPr>
          <p:cNvPr id="21" name="Rectangle 20"/>
          <p:cNvSpPr/>
          <p:nvPr/>
        </p:nvSpPr>
        <p:spPr>
          <a:xfrm>
            <a:off x="107504" y="3966672"/>
            <a:ext cx="1811240" cy="241226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TextBox 42"/>
          <p:cNvSpPr txBox="1"/>
          <p:nvPr/>
        </p:nvSpPr>
        <p:spPr>
          <a:xfrm>
            <a:off x="179512" y="4152688"/>
            <a:ext cx="1739232" cy="1180699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Formulario </a:t>
            </a:r>
            <a:r>
              <a:rPr lang="es-ES" dirty="0" err="1" smtClean="0"/>
              <a:t>login</a:t>
            </a:r>
            <a:endParaRPr lang="es-ES" dirty="0" smtClean="0"/>
          </a:p>
          <a:p>
            <a:r>
              <a:rPr lang="es-ES" dirty="0" smtClean="0"/>
              <a:t> 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Autovalidación</a:t>
            </a:r>
          </a:p>
          <a:p>
            <a:r>
              <a:rPr lang="en-GB" dirty="0" smtClean="0"/>
              <a:t> </a:t>
            </a:r>
            <a:endParaRPr lang="es-ES" dirty="0"/>
          </a:p>
        </p:txBody>
      </p:sp>
      <p:sp>
        <p:nvSpPr>
          <p:cNvPr id="33" name="Rounded Rectangle 32"/>
          <p:cNvSpPr/>
          <p:nvPr/>
        </p:nvSpPr>
        <p:spPr>
          <a:xfrm>
            <a:off x="349827" y="3611680"/>
            <a:ext cx="1346550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Formularios</a:t>
            </a:r>
            <a:endParaRPr lang="es-ES" dirty="0"/>
          </a:p>
        </p:txBody>
      </p:sp>
      <p:sp>
        <p:nvSpPr>
          <p:cNvPr id="44" name="Rectangle 43"/>
          <p:cNvSpPr/>
          <p:nvPr/>
        </p:nvSpPr>
        <p:spPr>
          <a:xfrm>
            <a:off x="2079016" y="3969060"/>
            <a:ext cx="1811240" cy="241226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TextBox 44"/>
          <p:cNvSpPr txBox="1"/>
          <p:nvPr/>
        </p:nvSpPr>
        <p:spPr>
          <a:xfrm>
            <a:off x="2133012" y="4155076"/>
            <a:ext cx="1757243" cy="2042473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Storage para guardar el </a:t>
            </a:r>
            <a:r>
              <a:rPr lang="es-ES" dirty="0" err="1" smtClean="0"/>
              <a:t>login</a:t>
            </a:r>
            <a:endParaRPr lang="en-GB" dirty="0"/>
          </a:p>
          <a:p>
            <a:pPr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 err="1" smtClean="0"/>
              <a:t>HttpGET</a:t>
            </a:r>
            <a:r>
              <a:rPr lang="en-GB" dirty="0" smtClean="0"/>
              <a:t> </a:t>
            </a:r>
            <a:r>
              <a:rPr lang="en-GB" dirty="0" err="1" smtClean="0"/>
              <a:t>consulta</a:t>
            </a:r>
            <a:r>
              <a:rPr lang="en-GB" dirty="0" smtClean="0"/>
              <a:t> login  y </a:t>
            </a:r>
            <a:r>
              <a:rPr lang="en-GB" dirty="0" err="1" smtClean="0"/>
              <a:t>pwd</a:t>
            </a:r>
            <a:endParaRPr lang="en-GB" dirty="0" smtClean="0"/>
          </a:p>
          <a:p>
            <a:pPr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JSON con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wifis</a:t>
            </a:r>
            <a:r>
              <a:rPr lang="en-GB" dirty="0"/>
              <a:t> </a:t>
            </a:r>
            <a:r>
              <a:rPr lang="en-GB" dirty="0" err="1"/>
              <a:t>registrados</a:t>
            </a:r>
            <a:endParaRPr lang="es-ES" dirty="0"/>
          </a:p>
        </p:txBody>
      </p:sp>
      <p:sp>
        <p:nvSpPr>
          <p:cNvPr id="46" name="Rounded Rectangle 45"/>
          <p:cNvSpPr/>
          <p:nvPr/>
        </p:nvSpPr>
        <p:spPr>
          <a:xfrm>
            <a:off x="2367048" y="3645064"/>
            <a:ext cx="1224136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Promesas</a:t>
            </a:r>
            <a:endParaRPr lang="es-ES" dirty="0"/>
          </a:p>
        </p:txBody>
      </p:sp>
      <p:sp>
        <p:nvSpPr>
          <p:cNvPr id="47" name="Rectangle 46"/>
          <p:cNvSpPr/>
          <p:nvPr/>
        </p:nvSpPr>
        <p:spPr>
          <a:xfrm>
            <a:off x="4058108" y="3966672"/>
            <a:ext cx="1923591" cy="241226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TextBox 47"/>
          <p:cNvSpPr txBox="1"/>
          <p:nvPr/>
        </p:nvSpPr>
        <p:spPr>
          <a:xfrm>
            <a:off x="4112105" y="4152688"/>
            <a:ext cx="1757243" cy="148847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Html</a:t>
            </a:r>
            <a:r>
              <a:rPr lang="es-ES" dirty="0" smtClean="0"/>
              <a:t> cambia si estas logado o no</a:t>
            </a:r>
          </a:p>
          <a:p>
            <a:pPr marL="95250"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 smtClean="0"/>
              <a:t>Uso de </a:t>
            </a:r>
            <a:r>
              <a:rPr lang="es-ES" dirty="0" err="1" smtClean="0"/>
              <a:t>Bindings</a:t>
            </a:r>
            <a:endParaRPr lang="es-ES" dirty="0" smtClean="0"/>
          </a:p>
          <a:p>
            <a:pPr marL="95250"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ngIf</a:t>
            </a:r>
            <a:r>
              <a:rPr lang="es-ES" dirty="0" smtClean="0"/>
              <a:t>, </a:t>
            </a:r>
            <a:r>
              <a:rPr lang="es-ES" dirty="0" err="1" smtClean="0"/>
              <a:t>ngFor</a:t>
            </a:r>
            <a:r>
              <a:rPr lang="es-ES" dirty="0" smtClean="0"/>
              <a:t>, </a:t>
            </a:r>
            <a:r>
              <a:rPr lang="es-ES" dirty="0" err="1" smtClean="0"/>
              <a:t>valid</a:t>
            </a:r>
            <a:endParaRPr lang="es-ES" dirty="0" smtClean="0"/>
          </a:p>
        </p:txBody>
      </p:sp>
      <p:sp>
        <p:nvSpPr>
          <p:cNvPr id="49" name="Rounded Rectangle 48"/>
          <p:cNvSpPr/>
          <p:nvPr/>
        </p:nvSpPr>
        <p:spPr>
          <a:xfrm>
            <a:off x="4346141" y="3642676"/>
            <a:ext cx="1224136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Dinámico</a:t>
            </a:r>
            <a:endParaRPr lang="es-ES" dirty="0"/>
          </a:p>
        </p:txBody>
      </p:sp>
      <p:pic>
        <p:nvPicPr>
          <p:cNvPr id="3" name="Picture 2" descr="C:\Users\usuario\OneDrive\Desktop\Pantallazos\Screenshot_20180624-184429_Fichados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7312" y="1116337"/>
            <a:ext cx="146363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uario\OneDrive\Desktop\Pantallazos\Screenshot_20180624-184624_Fichados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9752" y="1116338"/>
            <a:ext cx="140203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usuario\OneDrive\Desktop\Pantallazos\Screenshot_20180624-190458_Fichados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4202570" y="1116337"/>
            <a:ext cx="142513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usuario\OneDrive\Desktop\Pantallazos\Screenshot_20180624-184919_Fichados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78998" y="1958588"/>
            <a:ext cx="1202702" cy="15370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Image result for mobile phon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6791" y="1715514"/>
            <a:ext cx="5213005" cy="44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uario\OneDrive\Desktop\Pantallazos\Screenshot_20180624-184527_Fichados.jp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2726" y="2440996"/>
            <a:ext cx="1908000" cy="29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usuario\Desktop\Proyecto\Ficha2\src\assets\imgs\logoF2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36" y="3058244"/>
            <a:ext cx="569842" cy="57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usuario\Desktop\Proyecto\Ficha2\src\assets\imgs\logoF2-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75" y="1559986"/>
            <a:ext cx="470944" cy="4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usuario\Desktop\Proyecto\Ficha2\src\assets\imgs\logoF2-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23" y="1496508"/>
            <a:ext cx="241668" cy="2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Algunas curiosidades de nuestro código …</a:t>
            </a:r>
            <a:endParaRPr lang="es-ES" sz="2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405284" y="5994606"/>
            <a:ext cx="8352928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Lo hicimos porque nadie nos dijo que era imposible en una semana !!</a:t>
            </a:r>
            <a:endParaRPr lang="es-ES" dirty="0"/>
          </a:p>
        </p:txBody>
      </p:sp>
      <p:sp>
        <p:nvSpPr>
          <p:cNvPr id="6" name="Oval 2"/>
          <p:cNvSpPr/>
          <p:nvPr/>
        </p:nvSpPr>
        <p:spPr>
          <a:xfrm>
            <a:off x="539552" y="4077072"/>
            <a:ext cx="1944216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Librerías</a:t>
            </a:r>
            <a:endParaRPr lang="es-ES" sz="2400" b="1" dirty="0"/>
          </a:p>
        </p:txBody>
      </p:sp>
      <p:sp>
        <p:nvSpPr>
          <p:cNvPr id="7" name="TextBox 13"/>
          <p:cNvSpPr txBox="1"/>
          <p:nvPr/>
        </p:nvSpPr>
        <p:spPr>
          <a:xfrm>
            <a:off x="467544" y="4813907"/>
            <a:ext cx="2201764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Gestionar el </a:t>
            </a:r>
            <a:r>
              <a:rPr lang="es-ES" dirty="0" err="1" smtClean="0"/>
              <a:t>Wifi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Enviar email</a:t>
            </a:r>
          </a:p>
          <a:p>
            <a:endParaRPr lang="es-ES" dirty="0"/>
          </a:p>
        </p:txBody>
      </p:sp>
      <p:sp>
        <p:nvSpPr>
          <p:cNvPr id="8" name="Oval 17"/>
          <p:cNvSpPr/>
          <p:nvPr/>
        </p:nvSpPr>
        <p:spPr>
          <a:xfrm>
            <a:off x="3347864" y="4077072"/>
            <a:ext cx="2138638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Servidor</a:t>
            </a:r>
            <a:endParaRPr lang="es-ES" sz="2400" b="1" dirty="0"/>
          </a:p>
        </p:txBody>
      </p:sp>
      <p:sp>
        <p:nvSpPr>
          <p:cNvPr id="9" name="TextBox 18"/>
          <p:cNvSpPr txBox="1"/>
          <p:nvPr/>
        </p:nvSpPr>
        <p:spPr>
          <a:xfrm>
            <a:off x="3492096" y="4813907"/>
            <a:ext cx="1944000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Servidor.service.ts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Emulado </a:t>
            </a:r>
            <a:r>
              <a:rPr lang="es-ES" dirty="0" err="1" smtClean="0"/>
              <a:t>injectable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, consulta BD</a:t>
            </a:r>
          </a:p>
        </p:txBody>
      </p:sp>
      <p:sp>
        <p:nvSpPr>
          <p:cNvPr id="10" name="Oval 19"/>
          <p:cNvSpPr/>
          <p:nvPr/>
        </p:nvSpPr>
        <p:spPr>
          <a:xfrm>
            <a:off x="6384081" y="4077072"/>
            <a:ext cx="2352502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Base Datos</a:t>
            </a:r>
            <a:endParaRPr lang="es-ES" sz="2400" b="1" dirty="0"/>
          </a:p>
        </p:txBody>
      </p:sp>
      <p:sp>
        <p:nvSpPr>
          <p:cNvPr id="11" name="TextBox 20"/>
          <p:cNvSpPr txBox="1"/>
          <p:nvPr/>
        </p:nvSpPr>
        <p:spPr>
          <a:xfrm>
            <a:off x="6690716" y="4813907"/>
            <a:ext cx="1944000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Arquit</a:t>
            </a:r>
            <a:r>
              <a:rPr lang="es-ES" dirty="0" smtClean="0"/>
              <a:t>. 3 capas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Capa en </a:t>
            </a:r>
            <a:r>
              <a:rPr lang="es-ES" dirty="0" err="1" smtClean="0"/>
              <a:t>github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smtClean="0"/>
              <a:t>JSON con 3 BBDD</a:t>
            </a:r>
            <a:endParaRPr lang="es-E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1162596"/>
            <a:ext cx="2304256" cy="273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ortar y redondear rectángulo de esquina sencilla"/>
          <p:cNvSpPr/>
          <p:nvPr/>
        </p:nvSpPr>
        <p:spPr>
          <a:xfrm>
            <a:off x="5252031" y="2170129"/>
            <a:ext cx="1300156" cy="290944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Modulo</a:t>
            </a:r>
            <a:endParaRPr lang="es-ES" sz="1400" dirty="0"/>
          </a:p>
        </p:txBody>
      </p:sp>
      <p:sp>
        <p:nvSpPr>
          <p:cNvPr id="13" name="12 Paralelogramo"/>
          <p:cNvSpPr/>
          <p:nvPr/>
        </p:nvSpPr>
        <p:spPr>
          <a:xfrm>
            <a:off x="5188033" y="2898408"/>
            <a:ext cx="1429036" cy="320038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/>
              <a:t>Servicios App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5252030" y="2525502"/>
            <a:ext cx="1300156" cy="321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Componentes</a:t>
            </a:r>
            <a:endParaRPr lang="es-ES" sz="1600" dirty="0"/>
          </a:p>
        </p:txBody>
      </p:sp>
      <p:sp>
        <p:nvSpPr>
          <p:cNvPr id="15" name="14 Elipse"/>
          <p:cNvSpPr/>
          <p:nvPr/>
        </p:nvSpPr>
        <p:spPr>
          <a:xfrm>
            <a:off x="5307891" y="1747813"/>
            <a:ext cx="1173900" cy="3618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dk1"/>
                </a:solidFill>
              </a:rPr>
              <a:t>Plantilla</a:t>
            </a:r>
          </a:p>
        </p:txBody>
      </p:sp>
      <p:sp>
        <p:nvSpPr>
          <p:cNvPr id="21" name="20 Paralelogramo"/>
          <p:cNvSpPr/>
          <p:nvPr/>
        </p:nvSpPr>
        <p:spPr>
          <a:xfrm>
            <a:off x="5785419" y="3277803"/>
            <a:ext cx="1800074" cy="352042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s-ES" sz="1400" dirty="0" smtClean="0"/>
              <a:t>Servidor emulado</a:t>
            </a:r>
          </a:p>
        </p:txBody>
      </p:sp>
      <p:sp>
        <p:nvSpPr>
          <p:cNvPr id="16" name="15 Disco magnético"/>
          <p:cNvSpPr/>
          <p:nvPr/>
        </p:nvSpPr>
        <p:spPr>
          <a:xfrm>
            <a:off x="7758960" y="2060848"/>
            <a:ext cx="845488" cy="87144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dk1"/>
                </a:solidFill>
              </a:rPr>
              <a:t>BBDD</a:t>
            </a:r>
          </a:p>
          <a:p>
            <a:pPr algn="ctr"/>
            <a:r>
              <a:rPr lang="es-ES" sz="1400" dirty="0"/>
              <a:t>(</a:t>
            </a:r>
            <a:r>
              <a:rPr lang="es-ES" sz="1400" dirty="0" err="1" smtClean="0"/>
              <a:t>json</a:t>
            </a:r>
            <a:r>
              <a:rPr lang="es-ES" sz="1400" dirty="0"/>
              <a:t>)</a:t>
            </a:r>
            <a:endParaRPr lang="es-ES" sz="1400" dirty="0">
              <a:solidFill>
                <a:schemeClr val="dk1"/>
              </a:solidFill>
            </a:endParaRPr>
          </a:p>
        </p:txBody>
      </p:sp>
      <p:cxnSp>
        <p:nvCxnSpPr>
          <p:cNvPr id="19" name="18 Conector angular"/>
          <p:cNvCxnSpPr>
            <a:stCxn id="13" idx="5"/>
            <a:endCxn id="21" idx="5"/>
          </p:cNvCxnSpPr>
          <p:nvPr/>
        </p:nvCxnSpPr>
        <p:spPr>
          <a:xfrm rot="10800000" flipH="1" flipV="1">
            <a:off x="5228038" y="3058426"/>
            <a:ext cx="601386" cy="395397"/>
          </a:xfrm>
          <a:prstGeom prst="bentConnector3">
            <a:avLst>
              <a:gd name="adj1" fmla="val -44664"/>
            </a:avLst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25 Conector angular"/>
          <p:cNvCxnSpPr>
            <a:stCxn id="21" idx="2"/>
            <a:endCxn id="16" idx="3"/>
          </p:cNvCxnSpPr>
          <p:nvPr/>
        </p:nvCxnSpPr>
        <p:spPr>
          <a:xfrm flipV="1">
            <a:off x="7541488" y="2932294"/>
            <a:ext cx="640216" cy="521530"/>
          </a:xfrm>
          <a:prstGeom prst="bentConnector2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>
            <a:off x="6685456" y="1503492"/>
            <a:ext cx="0" cy="22855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>
            <a:off x="7653133" y="1503492"/>
            <a:ext cx="0" cy="22855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5556323" y="1340768"/>
            <a:ext cx="676390" cy="257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6767061" y="1340768"/>
            <a:ext cx="818432" cy="257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Servidor</a:t>
            </a:r>
          </a:p>
        </p:txBody>
      </p:sp>
      <p:sp>
        <p:nvSpPr>
          <p:cNvPr id="34" name="33 CuadroTexto"/>
          <p:cNvSpPr txBox="1"/>
          <p:nvPr/>
        </p:nvSpPr>
        <p:spPr>
          <a:xfrm>
            <a:off x="7714008" y="1352131"/>
            <a:ext cx="818432" cy="257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Datos</a:t>
            </a:r>
          </a:p>
        </p:txBody>
      </p:sp>
    </p:spTree>
    <p:extLst>
      <p:ext uri="{BB962C8B-B14F-4D97-AF65-F5344CB8AC3E}">
        <p14:creationId xmlns:p14="http://schemas.microsoft.com/office/powerpoint/2010/main" val="9794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mage result for mobile phon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1635" y="692696"/>
            <a:ext cx="7119388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8640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Curlz MT" panose="04040404050702020202" pitchFamily="82" charset="0"/>
              </a:defRPr>
            </a:lvl1pPr>
          </a:lstStyle>
          <a:p>
            <a:r>
              <a:rPr lang="es-ES" dirty="0" smtClean="0"/>
              <a:t>Versión beta-</a:t>
            </a:r>
            <a:r>
              <a:rPr lang="es-ES" dirty="0" err="1" smtClean="0"/>
              <a:t>tester</a:t>
            </a:r>
            <a:r>
              <a:rPr lang="es-ES" dirty="0" smtClean="0"/>
              <a:t>  disponible</a:t>
            </a:r>
            <a:endParaRPr lang="es-ES" dirty="0"/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4283968" y="2420888"/>
            <a:ext cx="4392488" cy="1008112"/>
          </a:xfrm>
          <a:prstGeom prst="accentBorderCallout1">
            <a:avLst>
              <a:gd name="adj1" fmla="val -2592"/>
              <a:gd name="adj2" fmla="val -3435"/>
              <a:gd name="adj3" fmla="val -37562"/>
              <a:gd name="adj4" fmla="val -23003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Llegar al sitio y seleccionar el </a:t>
            </a:r>
            <a:r>
              <a:rPr lang="es-ES" b="1" dirty="0" err="1" smtClean="0"/>
              <a:t>wifi</a:t>
            </a:r>
            <a:endParaRPr lang="es-ES" b="1" dirty="0" smtClean="0"/>
          </a:p>
          <a:p>
            <a:pPr algn="ctr"/>
            <a:r>
              <a:rPr lang="es-ES" b="1" dirty="0" smtClean="0"/>
              <a:t>Elegir evento de los disponibles para mi</a:t>
            </a:r>
            <a:endParaRPr lang="es-ES" dirty="0"/>
          </a:p>
        </p:txBody>
      </p:sp>
      <p:sp>
        <p:nvSpPr>
          <p:cNvPr id="15" name="Line Callout 1 (Border and Accent Bar) 14"/>
          <p:cNvSpPr/>
          <p:nvPr/>
        </p:nvSpPr>
        <p:spPr>
          <a:xfrm>
            <a:off x="4283968" y="1700808"/>
            <a:ext cx="4392488" cy="504056"/>
          </a:xfrm>
          <a:prstGeom prst="accentBorderCallout1">
            <a:avLst>
              <a:gd name="adj1" fmla="val -2592"/>
              <a:gd name="adj2" fmla="val -3435"/>
              <a:gd name="adj3" fmla="val 40796"/>
              <a:gd name="adj4" fmla="val -40608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Autentificarse en la App (</a:t>
            </a:r>
            <a:r>
              <a:rPr lang="es-ES" b="1" dirty="0" err="1" smtClean="0"/>
              <a:t>Login</a:t>
            </a:r>
            <a:r>
              <a:rPr lang="es-ES" b="1" dirty="0" smtClean="0"/>
              <a:t>)</a:t>
            </a:r>
            <a:endParaRPr lang="es-ES" dirty="0"/>
          </a:p>
        </p:txBody>
      </p:sp>
      <p:sp>
        <p:nvSpPr>
          <p:cNvPr id="16" name="Line Callout 1 (Border and Accent Bar) 15"/>
          <p:cNvSpPr/>
          <p:nvPr/>
        </p:nvSpPr>
        <p:spPr>
          <a:xfrm>
            <a:off x="4283968" y="3573015"/>
            <a:ext cx="4392488" cy="1472822"/>
          </a:xfrm>
          <a:prstGeom prst="accentBorderCallout1">
            <a:avLst>
              <a:gd name="adj1" fmla="val -2592"/>
              <a:gd name="adj2" fmla="val -3435"/>
              <a:gd name="adj3" fmla="val -95088"/>
              <a:gd name="adj4" fmla="val -66745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Consultar mi histórico de asistencia</a:t>
            </a:r>
          </a:p>
          <a:p>
            <a:pPr algn="ctr"/>
            <a:r>
              <a:rPr lang="es-ES" b="1" dirty="0" smtClean="0"/>
              <a:t>Enviar Justificante/Mensaje al organizador</a:t>
            </a:r>
            <a:endParaRPr lang="es-ES" dirty="0" smtClean="0"/>
          </a:p>
        </p:txBody>
      </p:sp>
      <p:sp>
        <p:nvSpPr>
          <p:cNvPr id="29" name="Line Callout 1 (Border and Accent Bar) 14"/>
          <p:cNvSpPr/>
          <p:nvPr/>
        </p:nvSpPr>
        <p:spPr>
          <a:xfrm>
            <a:off x="4283968" y="5177522"/>
            <a:ext cx="4392488" cy="662257"/>
          </a:xfrm>
          <a:prstGeom prst="accentBorderCallout1">
            <a:avLst>
              <a:gd name="adj1" fmla="val -2592"/>
              <a:gd name="adj2" fmla="val -3435"/>
              <a:gd name="adj3" fmla="val 886"/>
              <a:gd name="adj4" fmla="val -66005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Y sí, también hay un huevo de pascua !!</a:t>
            </a:r>
            <a:endParaRPr lang="es-ES" dirty="0" smtClean="0"/>
          </a:p>
        </p:txBody>
      </p:sp>
      <p:pic>
        <p:nvPicPr>
          <p:cNvPr id="5" name="2018_06_24_19_45_17_00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1600" y="1700808"/>
            <a:ext cx="244827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https://media.licdn.com/dms/image/C5603AQG_xhKpDTQeIA/profile-displayphoto-shrink_800_800/0?e=1534982400&amp;v=beta&amp;t=hUabZttXiTHKToU3_Igl1Oe2B62VcefppPTeQ7H0EN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225" y="4149080"/>
            <a:ext cx="1799999" cy="18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3501008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755576" y="5373216"/>
            <a:ext cx="108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Dani</a:t>
            </a:r>
            <a:endParaRPr lang="es-ES" sz="1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841914" y="6093296"/>
            <a:ext cx="108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Angel</a:t>
            </a:r>
            <a:endParaRPr lang="es-ES" sz="1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146170" y="6093296"/>
            <a:ext cx="108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Obdulia</a:t>
            </a:r>
            <a:endParaRPr lang="es-ES" sz="1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236296" y="5445224"/>
            <a:ext cx="108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Jose</a:t>
            </a:r>
            <a:endParaRPr lang="es-ES" sz="1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pic>
        <p:nvPicPr>
          <p:cNvPr id="15" name="Picture 2" descr="C:\Users\usuario\Desktop\Proyecto\Ficha2\src\assets\imgs\logoF2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27" y="188640"/>
            <a:ext cx="3168277" cy="31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83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3-D_cyclical_shap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noAutofit/>
      </a:bodyPr>
      <a:lstStyle>
        <a:defPPr>
          <a:defRPr sz="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7961927-1CC2-4B79-A36C-93BDD2E8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</TotalTime>
  <Words>5225</Words>
  <Application>Microsoft Office PowerPoint</Application>
  <PresentationFormat>Presentación en pantalla (4:3)</PresentationFormat>
  <Paragraphs>354</Paragraphs>
  <Slides>7</Slides>
  <Notes>5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1_3-D_cyclical_shapes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Vodafone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CACHON, ANGEL J, Vodafone Group</dc:creator>
  <cp:lastModifiedBy>Usuario de Windows</cp:lastModifiedBy>
  <cp:revision>268</cp:revision>
  <dcterms:created xsi:type="dcterms:W3CDTF">2016-12-10T09:51:59Z</dcterms:created>
  <dcterms:modified xsi:type="dcterms:W3CDTF">2018-06-25T09:17:28Z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TC019192539991</vt:lpwstr>
  </property>
</Properties>
</file>